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9" r:id="rId4"/>
    <p:sldId id="258" r:id="rId5"/>
    <p:sldId id="262" r:id="rId6"/>
    <p:sldId id="264" r:id="rId7"/>
    <p:sldId id="266" r:id="rId8"/>
    <p:sldId id="267" r:id="rId9"/>
    <p:sldId id="268" r:id="rId10"/>
    <p:sldId id="269" r:id="rId11"/>
    <p:sldId id="265" r:id="rId12"/>
    <p:sldId id="279" r:id="rId13"/>
    <p:sldId id="280" r:id="rId14"/>
    <p:sldId id="281" r:id="rId15"/>
    <p:sldId id="282" r:id="rId16"/>
    <p:sldId id="283" r:id="rId17"/>
    <p:sldId id="284" r:id="rId18"/>
    <p:sldId id="278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050E-804E-482F-8CEF-A580D9145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51FE8-5CCB-4EC0-A5BD-350214028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B520F-6EAC-445B-9116-AA000269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4A0F7-14EA-43DB-8D0D-9D681FE7A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2032D-7827-4A93-A4D3-D8AC21CD1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4195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8C13-37B6-4C47-B69B-4DFD7873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20D7D-B230-46E9-B76D-91A554431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1558-22C3-4531-9364-09421141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518EB-8845-4FEB-A1BA-055F580A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0533E-2AF8-4937-A112-A6A03E17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364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EB253C-3DDC-4EFF-B166-62718EA0F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2D6B6-4BA8-4E73-816A-9F186A422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A7C0-0D3A-420C-9033-BD22A002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BD884-1768-4788-9425-D7B8BC57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F55FC-1151-4C8F-B7C4-59253E84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2899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250D-1CE0-41F3-8574-51223AF6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51762-4CD5-4D8C-B07B-26B876B0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27754-45E0-4BEE-992F-4D1CAFA9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712BA-F5FE-4B0A-97AE-AF128CCDF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A165E-FA7A-43A8-8AB1-FCB28432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59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251E-1A49-41D6-9376-55FFEE127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33CD0-BA37-4444-92B3-681FD03D4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621C-D0D8-4846-950B-0278F8842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C5E61-31B1-4CAC-871D-242109920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57686-3DBF-4CFF-9860-44BE4A11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6838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7037C-DEE1-4E47-B3CF-79BD2D74C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A9961-29CC-49EE-9664-80DE1EF54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59F67-35C1-46FB-9F38-F7825C40A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C4CA0-67F8-42D3-A427-7D720B9F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72227-CEDD-4C73-B977-C04F75FF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F069D-BBA7-498C-B986-F8106619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297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1C12-2A48-4C58-92AF-599E26A1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1C344-6B42-45B3-A7C0-FDB812429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26B2DE-C110-4BF4-A41E-867F3AFE0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9BF83-DF86-4829-BF64-02DBFF66E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E9F48-FE34-4815-A894-40DFFA2F1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24A28-30D4-400C-85D5-27E43764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BC75B2-FB36-45CD-99FF-9A0FEAD00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A070E-834E-49F2-921D-A8D2BBD3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067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A98A-2F68-4757-9E73-3AC174083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CBF456-DEFE-45B6-8C6C-A42AA9A71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73C0A-833F-433D-9682-7106C1CC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243C8-F572-4C51-82FC-1A156691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5532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F9E2A-C62F-45D4-A519-24E235A55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E283E-FDAE-43FC-9F34-EC5F5E421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D4B53-6DA7-49B9-8825-311D20D5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277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B012-4108-410F-B604-554D4BA0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3803-B299-45E6-93EC-39876707D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F24AC-073A-4806-A15D-5A538098B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653F8-EF08-42AB-BC52-0C5472E7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837CE-1B71-4578-974A-666E3997C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FE6B8-AE2A-41CB-800E-ACAD609F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010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F3FA8-2193-4798-9C2F-BDA172EC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6708D-225C-4623-9C93-B90C86EEED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60613-7249-4B10-A8D6-BE19BD545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D0C9E-6EBF-4CBF-ACFC-684044684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723C3-63F2-4FD8-B840-64816838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F669C-A9D0-4053-89A5-78F6DE8B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7507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BDF88E-8C1C-47F6-A69B-717CEA4E2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49AC6-EA6F-4796-A072-B069E2208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0E651-F559-4A09-8E89-0AA463DA9C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BA7E0-5FA0-47CB-90BC-046BA288D274}" type="datetimeFigureOut">
              <a:rPr lang="en-IE" smtClean="0"/>
              <a:t>02/04/2019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4690F-20D6-4502-B847-E1B557E1F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29E0F-BFE1-4908-BF28-577848EE8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59C0-FACA-4435-A3B2-4210EF91A10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508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B9ADF-4CF1-42EC-8B96-BE26085C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27463"/>
            <a:ext cx="3669161" cy="3886276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Kinect 2.0 Game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CCEC05-A0AA-47E5-90DB-D67CE03B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130628"/>
            <a:ext cx="6082110" cy="67273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IE" sz="7200" dirty="0">
                <a:solidFill>
                  <a:srgbClr val="000000"/>
                </a:solidFill>
                <a:latin typeface="+mj-lt"/>
              </a:rPr>
              <a:t>Kinect-Breaker</a:t>
            </a: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395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Visual Gesture Builder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D12C5A-A9C5-4EC4-927E-14D9C0B71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61" y="2530089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28607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Recording Custom Gestures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7BDB4DE-6EAB-49DA-8C46-5B08CD83A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3936"/>
            <a:ext cx="6096000" cy="377597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AAEE2D-61C3-4BA9-BFAF-584FD45D3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226" y="2753936"/>
            <a:ext cx="6065548" cy="377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9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VGB Gesture Wizard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400A9C-C329-449C-A988-D2172BD70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1" y="2506662"/>
            <a:ext cx="5753280" cy="4062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BC88E-AEC5-440B-A74A-3E7740A11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91" y="2556286"/>
            <a:ext cx="5879891" cy="40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6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VGB Gesture Wizard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951091-2101-4635-B7EC-88A31990A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3936"/>
            <a:ext cx="5683348" cy="366077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CFB1BC-5A14-4443-9CCA-354D42649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246" y="2753935"/>
            <a:ext cx="6146801" cy="36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6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VGB Gesture Wizard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663B1-ED16-4013-B6D7-644A6A6EE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5" y="2767872"/>
            <a:ext cx="5688180" cy="340909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C45F0D-B42C-4977-BCD5-92FFB412C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85" y="2767872"/>
            <a:ext cx="5846484" cy="34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VGB Gesture Wizard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35B47F-3CDA-493A-B545-00950AE40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67" y="2708305"/>
            <a:ext cx="5990964" cy="404864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FC48B-5689-454F-A433-D03D019D4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" y="2654563"/>
            <a:ext cx="6086271" cy="41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03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VGB Gesture Wizard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F585E-4258-4844-A37D-35A0191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" y="2686864"/>
            <a:ext cx="5763020" cy="403778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C5365F-5869-4B63-A2A4-45A476463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16" y="2753936"/>
            <a:ext cx="6073379" cy="39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7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VGB Gesture Wizard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EF6A5D-ABAB-4ED0-85A8-4B7626E63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2955496"/>
            <a:ext cx="5482490" cy="390250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CAFE7-3FCB-4A81-B9BD-8004B3271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31" y="2978923"/>
            <a:ext cx="5877064" cy="38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6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Adding Kinect to Unity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8A4C39-CFE9-4C36-BAC0-EB60DA2A6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IE" sz="2000" dirty="0">
                <a:solidFill>
                  <a:srgbClr val="000000"/>
                </a:solidFill>
              </a:rPr>
              <a:t>Import Kinect packages</a:t>
            </a:r>
          </a:p>
          <a:p>
            <a:r>
              <a:rPr lang="en-IE" sz="2000" dirty="0">
                <a:solidFill>
                  <a:srgbClr val="000000"/>
                </a:solidFill>
              </a:rPr>
              <a:t>Import the database of gestures that was created</a:t>
            </a:r>
          </a:p>
          <a:p>
            <a:r>
              <a:rPr lang="en-IE" sz="2000" dirty="0">
                <a:solidFill>
                  <a:srgbClr val="000000"/>
                </a:solidFill>
              </a:rPr>
              <a:t>Add a gesture detector script</a:t>
            </a:r>
          </a:p>
          <a:p>
            <a:r>
              <a:rPr lang="en-IE" sz="2000" dirty="0">
                <a:solidFill>
                  <a:srgbClr val="000000"/>
                </a:solidFill>
              </a:rPr>
              <a:t>Add a Kinect Manager</a:t>
            </a:r>
          </a:p>
          <a:p>
            <a:r>
              <a:rPr lang="en-IE" sz="2000" dirty="0">
                <a:solidFill>
                  <a:srgbClr val="000000"/>
                </a:solidFill>
              </a:rPr>
              <a:t>Alter scripts for the ball and paddle</a:t>
            </a:r>
          </a:p>
          <a:p>
            <a:endParaRPr lang="en-IE" sz="2000" dirty="0">
              <a:solidFill>
                <a:srgbClr val="000000"/>
              </a:solidFill>
            </a:endParaRPr>
          </a:p>
          <a:p>
            <a:endParaRPr lang="en-I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7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>
                <a:solidFill>
                  <a:srgbClr val="FFFFFF"/>
                </a:solidFill>
              </a:rPr>
              <a:t>Game Video</a:t>
            </a:r>
          </a:p>
        </p:txBody>
      </p:sp>
      <p:pic>
        <p:nvPicPr>
          <p:cNvPr id="3" name="kinectTest">
            <a:hlinkClick r:id="" action="ppaction://media"/>
            <a:extLst>
              <a:ext uri="{FF2B5EF4-FFF2-40B4-BE49-F238E27FC236}">
                <a16:creationId xmlns:a16="http://schemas.microsoft.com/office/drawing/2014/main" id="{323B57F8-F4BD-48D6-91AB-CB5E61AA0B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9063" y="2955124"/>
            <a:ext cx="6434999" cy="3282224"/>
          </a:xfrm>
        </p:spPr>
      </p:pic>
    </p:spTree>
    <p:extLst>
      <p:ext uri="{BB962C8B-B14F-4D97-AF65-F5344CB8AC3E}">
        <p14:creationId xmlns:p14="http://schemas.microsoft.com/office/powerpoint/2010/main" val="103711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B9ADF-4CF1-42EC-8B96-BE26085C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27463"/>
            <a:ext cx="3669161" cy="3886276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Kinect 2.0 Game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CCEC05-A0AA-47E5-90DB-D67CE03B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130628"/>
            <a:ext cx="6082110" cy="672737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Team members:</a:t>
            </a:r>
          </a:p>
          <a:p>
            <a:r>
              <a:rPr lang="en-IE" sz="2400" dirty="0">
                <a:solidFill>
                  <a:srgbClr val="000000"/>
                </a:solidFill>
              </a:rPr>
              <a:t>G00340314 (John Mannion)</a:t>
            </a:r>
          </a:p>
          <a:p>
            <a:r>
              <a:rPr lang="en-IE" sz="2400" dirty="0">
                <a:solidFill>
                  <a:srgbClr val="000000"/>
                </a:solidFill>
              </a:rPr>
              <a:t>G00340315 (Ray Mannion)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Project Goals: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Create a game using Kinect 2.0 based on the classic Atari game “Super Breakout”.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Player Controls: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The player will use their body movements, moving left or right, to control a game paddle at the bottom of the screen that will use a ball to destroy a set of bricks.</a:t>
            </a: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3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3C0FF7-27BC-4C11-810E-6587B5309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IE" sz="2000">
                <a:solidFill>
                  <a:srgbClr val="000000"/>
                </a:solidFill>
              </a:rPr>
              <a:t>Building a gesture database can be very time consuming.</a:t>
            </a:r>
          </a:p>
          <a:p>
            <a:r>
              <a:rPr lang="en-IE" sz="2000">
                <a:solidFill>
                  <a:srgbClr val="000000"/>
                </a:solidFill>
              </a:rPr>
              <a:t>Not a huge amount of examples for Kinect v2</a:t>
            </a:r>
          </a:p>
          <a:p>
            <a:r>
              <a:rPr lang="en-IE" sz="2000">
                <a:solidFill>
                  <a:srgbClr val="000000"/>
                </a:solidFill>
              </a:rPr>
              <a:t>It was an enjoyable project to work on but a more complex project, with more intricate movements i.e. dance revolution , could be very time consuming.</a:t>
            </a:r>
          </a:p>
          <a:p>
            <a:pPr marL="0" indent="0">
              <a:buNone/>
            </a:pPr>
            <a:endParaRPr lang="en-IE" sz="2000" dirty="0">
              <a:solidFill>
                <a:srgbClr val="000000"/>
              </a:solidFill>
            </a:endParaRPr>
          </a:p>
          <a:p>
            <a:endParaRPr lang="en-IE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6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B9ADF-4CF1-42EC-8B96-BE26085C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Game Research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CCEC05-A0AA-47E5-90DB-D67CE03B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406" y="261257"/>
            <a:ext cx="6283234" cy="63354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IE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E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E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IE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IE" dirty="0">
                <a:solidFill>
                  <a:srgbClr val="000000"/>
                </a:solidFill>
              </a:rPr>
              <a:t>Why use the Kinect ? </a:t>
            </a:r>
          </a:p>
          <a:p>
            <a:pPr marL="0" indent="0">
              <a:buNone/>
            </a:pPr>
            <a:r>
              <a:rPr lang="en-IE" dirty="0">
                <a:solidFill>
                  <a:srgbClr val="000000"/>
                </a:solidFill>
              </a:rPr>
              <a:t>How to implement the project from start to finish.</a:t>
            </a:r>
          </a:p>
          <a:p>
            <a:pPr marL="0" indent="0">
              <a:buNone/>
            </a:pPr>
            <a:r>
              <a:rPr lang="en-IE" dirty="0"/>
              <a:t>The use of the Kinect movement controls.</a:t>
            </a:r>
          </a:p>
          <a:p>
            <a:pPr marL="0" indent="0">
              <a:buNone/>
            </a:pPr>
            <a:r>
              <a:rPr lang="en-IE" dirty="0"/>
              <a:t>Working with Unity and Kinect.</a:t>
            </a:r>
          </a:p>
          <a:p>
            <a:pPr marL="0" indent="0">
              <a:buNone/>
            </a:pPr>
            <a:r>
              <a:rPr lang="en-IE" dirty="0"/>
              <a:t>Equipment needed to carry out project.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9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B9ADF-4CF1-42EC-8B96-BE26085C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Game Architecture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CCEC05-A0AA-47E5-90DB-D67CE03B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406" y="261257"/>
            <a:ext cx="6283234" cy="63354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E" dirty="0"/>
              <a:t>The game was developed using Unity and Visual Studio. The PC connects to the Kinect 2.0 via windows adaptor. </a:t>
            </a:r>
          </a:p>
          <a:p>
            <a:pPr marL="0" indent="0">
              <a:buNone/>
            </a:pPr>
            <a:r>
              <a:rPr lang="en-IE" dirty="0"/>
              <a:t>The game was originally controlled using the arrow keys and having gotten that working the Kinect movement controls were integrated in to the game. </a:t>
            </a:r>
          </a:p>
          <a:p>
            <a:pPr marL="0" indent="0">
              <a:buNone/>
            </a:pPr>
            <a:r>
              <a:rPr lang="en-IE" dirty="0"/>
              <a:t>The arrow keys can still be used to play the game as the Kinect controls only activate once the game senses the Kinect has been connected.</a:t>
            </a:r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27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B9ADF-4CF1-42EC-8B96-BE26085C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pPr algn="ctr"/>
            <a:r>
              <a:rPr lang="en-IE" dirty="0">
                <a:solidFill>
                  <a:srgbClr val="FFFFFF"/>
                </a:solidFill>
              </a:rPr>
              <a:t>SDK &amp; Unity Plugins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CCEC05-A0AA-47E5-90DB-D67CE03B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5406" y="261257"/>
            <a:ext cx="6283234" cy="63354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A new (2014) SDK for Kinect v2.</a:t>
            </a:r>
          </a:p>
          <a:p>
            <a:pPr marL="0" indent="0">
              <a:buNone/>
            </a:pPr>
            <a:r>
              <a:rPr lang="en-IE" sz="2400" dirty="0"/>
              <a:t>Replaced the previous SDK required for creating projects using the original Kinect.</a:t>
            </a:r>
            <a:endParaRPr lang="en-IE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IE" sz="2400" dirty="0">
                <a:solidFill>
                  <a:srgbClr val="000000"/>
                </a:solidFill>
              </a:rPr>
              <a:t>KinectForWindows_UnityPro_2.0.1410 (plug in)</a:t>
            </a:r>
            <a:endParaRPr lang="en-IE" sz="3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IE" sz="2400" dirty="0"/>
              <a:t>Only worked with Unity pro until the release of Unity 5</a:t>
            </a:r>
          </a:p>
          <a:p>
            <a:pPr marL="0" indent="0">
              <a:buNone/>
            </a:pPr>
            <a:endParaRPr lang="en-IE" sz="2400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28218-6AFD-4D60-BC89-E1E5EFC66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81" y="2784399"/>
            <a:ext cx="628323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0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CBADF7-74BA-46A1-ADAA-DF18F765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/>
              <a:t>Equipment Required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123268-B568-4777-A9D9-578E664F7A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Kinect V 2.0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9D16A-164D-4661-951F-58C01E3E51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Kinect Adaptor for Windows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B13EF-9A86-4107-9474-A702959EE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5" y="2342066"/>
            <a:ext cx="5897421" cy="3318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00590-8BF2-4F58-91AF-9D797A53D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16629"/>
            <a:ext cx="57816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82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>
                <a:solidFill>
                  <a:srgbClr val="FFFFFF"/>
                </a:solidFill>
              </a:rPr>
              <a:t> Installing Kinect on PC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0E0CA0-79B2-4D1F-8BD7-1FFCEE503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2000" dirty="0">
              <a:solidFill>
                <a:srgbClr val="000000"/>
              </a:solidFill>
            </a:endParaRPr>
          </a:p>
          <a:p>
            <a:r>
              <a:rPr lang="en-IE" dirty="0">
                <a:solidFill>
                  <a:srgbClr val="000000"/>
                </a:solidFill>
              </a:rPr>
              <a:t>Dedicated USB 3 port</a:t>
            </a:r>
          </a:p>
          <a:p>
            <a:r>
              <a:rPr lang="en-IE" dirty="0">
                <a:solidFill>
                  <a:srgbClr val="000000"/>
                </a:solidFill>
              </a:rPr>
              <a:t>Kinect Studio v2.0</a:t>
            </a:r>
          </a:p>
          <a:p>
            <a:r>
              <a:rPr lang="en-IE" dirty="0">
                <a:solidFill>
                  <a:srgbClr val="000000"/>
                </a:solidFill>
              </a:rPr>
              <a:t>SDK Browser v2.0 (Kinect for windows)</a:t>
            </a:r>
          </a:p>
          <a:p>
            <a:r>
              <a:rPr lang="en-IE" dirty="0">
                <a:solidFill>
                  <a:srgbClr val="000000"/>
                </a:solidFill>
              </a:rPr>
              <a:t>Visual Gesture Builder</a:t>
            </a:r>
          </a:p>
        </p:txBody>
      </p:sp>
    </p:spTree>
    <p:extLst>
      <p:ext uri="{BB962C8B-B14F-4D97-AF65-F5344CB8AC3E}">
        <p14:creationId xmlns:p14="http://schemas.microsoft.com/office/powerpoint/2010/main" val="133348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Kinect Studio v2.0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5DD57C-4554-4F78-BE0F-7B4D01489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8" y="2753936"/>
            <a:ext cx="7067974" cy="3973795"/>
          </a:xfrm>
        </p:spPr>
      </p:pic>
    </p:spTree>
    <p:extLst>
      <p:ext uri="{BB962C8B-B14F-4D97-AF65-F5344CB8AC3E}">
        <p14:creationId xmlns:p14="http://schemas.microsoft.com/office/powerpoint/2010/main" val="2484364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4E12-A78B-402E-A28F-06428879A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IE" sz="4000" dirty="0">
                <a:solidFill>
                  <a:srgbClr val="FFFFFF"/>
                </a:solidFill>
              </a:rPr>
              <a:t>SDK Browser v2.0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5775F-4E0F-4FD6-A696-88BDAB3B9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510" y="2530089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961513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384</Words>
  <Application>Microsoft Office PowerPoint</Application>
  <PresentationFormat>Widescreen</PresentationFormat>
  <Paragraphs>69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Kinect 2.0 Game</vt:lpstr>
      <vt:lpstr>Kinect 2.0 Game</vt:lpstr>
      <vt:lpstr>Game Research</vt:lpstr>
      <vt:lpstr>Game Architecture</vt:lpstr>
      <vt:lpstr>SDK &amp; Unity Plugins</vt:lpstr>
      <vt:lpstr>Equipment Required</vt:lpstr>
      <vt:lpstr> Installing Kinect on PC</vt:lpstr>
      <vt:lpstr>Kinect Studio v2.0</vt:lpstr>
      <vt:lpstr>SDK Browser v2.0</vt:lpstr>
      <vt:lpstr>Visual Gesture Builder</vt:lpstr>
      <vt:lpstr>Recording Custom Gestures</vt:lpstr>
      <vt:lpstr>VGB Gesture Wizard</vt:lpstr>
      <vt:lpstr>VGB Gesture Wizard</vt:lpstr>
      <vt:lpstr>VGB Gesture Wizard</vt:lpstr>
      <vt:lpstr>VGB Gesture Wizard</vt:lpstr>
      <vt:lpstr>VGB Gesture Wizard</vt:lpstr>
      <vt:lpstr>VGB Gesture Wizard</vt:lpstr>
      <vt:lpstr>Adding Kinect to Unity</vt:lpstr>
      <vt:lpstr>Game Video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Kinect 2.0 Game</dc:title>
  <dc:creator>jono mannion</dc:creator>
  <cp:lastModifiedBy>jono mannion</cp:lastModifiedBy>
  <cp:revision>11</cp:revision>
  <dcterms:created xsi:type="dcterms:W3CDTF">2019-04-01T22:50:17Z</dcterms:created>
  <dcterms:modified xsi:type="dcterms:W3CDTF">2019-04-02T00:09:04Z</dcterms:modified>
</cp:coreProperties>
</file>